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F64F-4A3C-4CFD-AB08-DC0436613426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C443-DF80-42E5-8007-DE0F3F2B95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F64F-4A3C-4CFD-AB08-DC0436613426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C443-DF80-42E5-8007-DE0F3F2B95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F64F-4A3C-4CFD-AB08-DC0436613426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C443-DF80-42E5-8007-DE0F3F2B95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F64F-4A3C-4CFD-AB08-DC0436613426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C443-DF80-42E5-8007-DE0F3F2B95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F64F-4A3C-4CFD-AB08-DC0436613426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C443-DF80-42E5-8007-DE0F3F2B95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F64F-4A3C-4CFD-AB08-DC0436613426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C443-DF80-42E5-8007-DE0F3F2B95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F64F-4A3C-4CFD-AB08-DC0436613426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C443-DF80-42E5-8007-DE0F3F2B95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F64F-4A3C-4CFD-AB08-DC0436613426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C443-DF80-42E5-8007-DE0F3F2B95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F64F-4A3C-4CFD-AB08-DC0436613426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C443-DF80-42E5-8007-DE0F3F2B95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F64F-4A3C-4CFD-AB08-DC0436613426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C443-DF80-42E5-8007-DE0F3F2B95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F64F-4A3C-4CFD-AB08-DC0436613426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C443-DF80-42E5-8007-DE0F3F2B95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7F64F-4A3C-4CFD-AB08-DC0436613426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AC443-DF80-42E5-8007-DE0F3F2B95C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rot.info/uploads/posts/2020-01/1579616806_1-p-zheltie-odnotonnie-foni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https://borvedomosti.ru/images/wss/articles/2019/03/1199-startoval-konkurs-na-luchshie-detskie-risunki-kotorye-ukrasyat-pochtovye-konvert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841811"/>
            <a:ext cx="4865874" cy="38064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00100" y="785794"/>
            <a:ext cx="75724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КОНКУРС </a:t>
            </a:r>
          </a:p>
          <a:p>
            <a:pPr algn="ctr"/>
            <a:r>
              <a:rPr lang="ru-RU" sz="3600" u="sng" dirty="0" smtClean="0">
                <a:solidFill>
                  <a:srgbClr val="FF0000"/>
                </a:solidFill>
                <a:latin typeface="Comic Sans MS" pitchFamily="66" charset="0"/>
              </a:rPr>
              <a:t>«СЕМЕЙНЫЕ ФОТОГРАФИИ»</a:t>
            </a:r>
            <a:endParaRPr lang="ru-RU" sz="3600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6116" y="5643578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ГРУППА №2</a:t>
            </a:r>
            <a:endParaRPr lang="ru-RU" sz="28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8" name="Picture 2" descr="https://ds05.infourok.ru/uploads/ex/1301/00108dc0-605d1cbc/hello_html_m722373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4944" y="14945"/>
            <a:ext cx="9158944" cy="68430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rot.info/uploads/posts/2020-01/1579616806_1-p-zheltie-odnotonnie-foni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C:\Users\1\AppData\Local\Microsoft\Windows\Temporary Internet Files\Content.Word\MJQQ990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857232"/>
            <a:ext cx="4357718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072066" y="5715016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ДМИТРИЕВ ЕГОР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7" name="Picture 2" descr="https://ds05.infourok.ru/uploads/ex/1301/00108dc0-605d1cbc/hello_html_m722373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4944" y="14945"/>
            <a:ext cx="9158944" cy="68430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rot.info/uploads/posts/2020-01/1579616806_1-p-zheltie-odnotonnie-foni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C:\Users\1\AppData\Local\Microsoft\Windows\Temporary Internet Files\Content.Word\FBNJ210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785794"/>
            <a:ext cx="4214842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929190" y="5715016"/>
            <a:ext cx="3324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ХАРИТОНОВА КСЕНИЯ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5122" name="Picture 2" descr="https://ds05.infourok.ru/uploads/ex/1301/00108dc0-605d1cbc/hello_html_m722373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4944" y="14945"/>
            <a:ext cx="9158944" cy="68430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rot.info/uploads/posts/2020-01/1579616806_1-p-zheltie-odnotonnie-foni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00298" y="2214554"/>
            <a:ext cx="4203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СПАСИБО ЗА ВНИМАНИЕ!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6" name="Picture 2" descr="https://ds05.infourok.ru/uploads/ex/1301/00108dc0-605d1cbc/hello_html_m722373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944" y="14945"/>
            <a:ext cx="9158944" cy="68430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16</Words>
  <Application>Microsoft Office PowerPoint</Application>
  <PresentationFormat>Экран (4:3)</PresentationFormat>
  <Paragraphs>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</cp:revision>
  <dcterms:created xsi:type="dcterms:W3CDTF">2020-06-08T14:53:49Z</dcterms:created>
  <dcterms:modified xsi:type="dcterms:W3CDTF">2020-06-08T15:06:52Z</dcterms:modified>
</cp:coreProperties>
</file>