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thumbs.dreamstime.com/z/frame-fruits-vegetables-copyspace-vegetarian-isolated-43234290.jpg"/>
          <p:cNvPicPr>
            <a:picLocks noChangeAspect="1" noChangeArrowheads="1"/>
          </p:cNvPicPr>
          <p:nvPr/>
        </p:nvPicPr>
        <p:blipFill>
          <a:blip r:embed="rId2"/>
          <a:srcRect b="9700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pic>
        <p:nvPicPr>
          <p:cNvPr id="1028" name="Picture 4" descr="http://edu21.cap.ru/home/4254/zdorovo%20pitani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428736"/>
            <a:ext cx="3929090" cy="392909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857752" y="2857496"/>
            <a:ext cx="32147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СИДИМ ДОМА ПРАВИЛЬНО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ГРУППА № 5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F:\работа\2019-2020 уч.год\Еловый фреш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F:\работа\2019-2020 уч.год\Еловый фреш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F:\работа\2019-2020 уч.год\Еловый фреш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PresentationFormat>Экран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yana</dc:creator>
  <cp:lastModifiedBy>yana</cp:lastModifiedBy>
  <cp:revision>1</cp:revision>
  <dcterms:created xsi:type="dcterms:W3CDTF">2020-06-10T09:11:34Z</dcterms:created>
  <dcterms:modified xsi:type="dcterms:W3CDTF">2020-06-10T09:23:18Z</dcterms:modified>
</cp:coreProperties>
</file>