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91090-ABCD-496D-939B-49C14390E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E1AD06-7D50-41BB-8784-3EDAA84D7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EAFDE4-5F07-41F0-B4A0-ABE7565C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CF88-4A03-4726-A933-275A4558A12F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CE18A-340B-4B18-AD77-C029AFCC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BE50A-35A6-4C33-B12D-939CE368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5ADB-225D-487C-9F5C-914318EB4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4AF08-D17F-4180-9ECF-80123B8D8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45A1C-0A6B-41A3-BC39-FCCCEC033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15B5A3-CCDC-44BB-9ED1-05687156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CF88-4A03-4726-A933-275A4558A12F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5EBE63-A9B4-473E-9BF3-1CD8E0ED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DF7C4-A20E-457D-815F-72583BDA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5ADB-225D-487C-9F5C-914318EB4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28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08D093-DD8F-47AB-8B6E-E144BC483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42BB3-C923-4CC2-9883-6954812BC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5DFCA6-0D2D-4B67-9FFD-A0EEC0A4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CF88-4A03-4726-A933-275A4558A12F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EECC7C-4ACE-4FB8-9308-EF494261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387774-8371-460B-988D-3FA13937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5ADB-225D-487C-9F5C-914318EB4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66438-E24E-491F-B739-A397BEBD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075A5-0AD8-4CE3-9237-76F146380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16585B-3975-481D-ADD8-D761E3D1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CF88-4A03-4726-A933-275A4558A12F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1AAE4E-7BC1-4F4B-BB3E-B9C98CAA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8251A0-6DDC-417B-95AA-FBE68654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5ADB-225D-487C-9F5C-914318EB4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9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5DAC0-3AAE-4537-83A0-6198D9CC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29BF7C-19B9-43D8-A5E8-D8D5548F8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7B4E27-E417-4E53-8C22-4B3544A2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CF88-4A03-4726-A933-275A4558A12F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9DC6A6-AB49-44AE-999E-4F393E68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89BF2-2E44-410A-B5B8-88B506C4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5ADB-225D-487C-9F5C-914318EB4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78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99064-4273-4478-A3DA-2B374BAB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6652B-ADE1-4761-A23D-22D538A4C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CF1E68-A3A5-43AE-9906-609F08B3B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E588ED-2ABF-4138-AE58-277F0C64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CF88-4A03-4726-A933-275A4558A12F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165808-DFA8-4C68-8F4E-45750537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3100B0-60DA-4873-B321-273A6DB6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5ADB-225D-487C-9F5C-914318EB4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2BCF4-0447-4826-A589-9C27EE00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4C65AA-BEB8-4684-8CFB-C79E61F67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F2995E-4236-4671-ABF1-591444DC3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E764E5-657A-4A76-B909-1F06B3DE8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1AEB1A-2598-4BE0-93A7-DED3EBFCE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F872C4-225F-4ADE-9A57-38CDC759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CF88-4A03-4726-A933-275A4558A12F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537E27-472D-42D2-9A98-BBFAF8CD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1F5D8D-9805-4D84-80C6-A443272E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5ADB-225D-487C-9F5C-914318EB4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A5274-B205-441E-8074-D39AA55D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542330-7B45-4877-A522-902A6D6F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CF88-4A03-4726-A933-275A4558A12F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E85CD0-28E4-43FD-9E12-A1C9EE3A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978055-C128-4927-AFF8-4574BA5F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5ADB-225D-487C-9F5C-914318EB4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9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98CB9A-40DE-4772-B383-B5527817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CF88-4A03-4726-A933-275A4558A12F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EE9AF2-6C7D-42FA-8624-D8FC4A99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739979-2626-43B6-A0EA-CA0FE2CA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5ADB-225D-487C-9F5C-914318EB4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6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F232E-748E-446A-8DD9-52CCEDA0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235EB2-E033-4C74-AAB2-CD3A9023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1C72AA-781E-46AA-A266-5FF7154B3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C6B184-272A-44C4-B159-C9502BAC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CF88-4A03-4726-A933-275A4558A12F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3B1120-8EF0-4CEA-B8C0-E25E0FB3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38591F-78CB-423E-821C-68ABDFC7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5ADB-225D-487C-9F5C-914318EB4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1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CD0A4-8BA7-4C1A-A058-4C692CC2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6F8DF8-A2A2-4CF2-A80D-3C293B5DE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C4568A-C970-4CC1-AF16-E8B45317D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C7366E-9DE1-4748-8A6A-B2106F20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CF88-4A03-4726-A933-275A4558A12F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19EC7F-F3F8-48D8-A3C9-294299D9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F9A42-62AE-48C2-A31C-72585321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5ADB-225D-487C-9F5C-914318EB4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2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3408D-8323-4905-AA67-961D2130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A7F908-6EEF-4303-956F-856F50F38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83CC5-C846-43B6-B279-172B43306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CF88-4A03-4726-A933-275A4558A12F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3F820-5EEE-49AD-8FB8-394AF3B31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40A860-CA3F-4AC6-9FF4-7497747FD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B5ADB-225D-487C-9F5C-914318EB4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9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1383606-3C09-43AA-B8C6-4E7D26AF7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EB5C421-A3B3-4D72-99B7-C50BE684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98290"/>
            <a:ext cx="10515600" cy="356418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 доброты.</a:t>
            </a:r>
            <a:br>
              <a:rPr lang="ru-RU" sz="3200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 братьях наших меньших. Собаки и кошки –</a:t>
            </a:r>
            <a:br>
              <a:rPr lang="ru-RU" sz="3600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друзья человека».</a:t>
            </a:r>
            <a:br>
              <a:rPr lang="ru-RU" sz="3600" b="1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3CF5884-B9E8-4734-9846-99F041C49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sz="2400" b="1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Воспитатели Курасова З.И.</a:t>
            </a:r>
            <a:br>
              <a:rPr lang="ru-RU" sz="2400" b="1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Черкасова Я.П.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83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8A55EA-5A47-473C-97C5-364FD970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6F567E-7E7B-4F2A-AB81-22045813C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76" y="1468073"/>
            <a:ext cx="4677648" cy="383376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30B9F0B-950C-4592-AE51-F5A59643D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0815"/>
          </a:xfrm>
        </p:spPr>
        <p:txBody>
          <a:bodyPr>
            <a:noAutofit/>
          </a:bodyPr>
          <a:lstStyle/>
          <a:p>
            <a:br>
              <a:rPr lang="ru-RU" sz="2000" b="0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</a:br>
            <a:endParaRPr lang="ru-RU" sz="2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121F1B0C-5618-4097-A992-B3A7BDB0E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50572" y="1283516"/>
            <a:ext cx="5234730" cy="4933616"/>
          </a:xfrm>
        </p:spPr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AD73782-FCA9-4698-A0E0-3A6ACBA57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450" y="545284"/>
            <a:ext cx="5621979" cy="5855516"/>
          </a:xfrm>
        </p:spPr>
        <p:txBody>
          <a:bodyPr>
            <a:noAutofit/>
          </a:bodyPr>
          <a:lstStyle/>
          <a:p>
            <a: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«Знайки и </a:t>
            </a:r>
            <a:r>
              <a:rPr lang="ru-RU" sz="20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умейки</a:t>
            </a:r>
            <a: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проведен урок доброты на тему "</a:t>
            </a:r>
            <a:r>
              <a:rPr lang="ru-RU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братьях наших меньших. Собаки и кошки - друзья человека". </a:t>
            </a:r>
            <a:b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занятие помогает сформировать у детей гуманное отношение к собакам и кошкам. Особенно к тем, кто остался без владельца.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узнали, что существует 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безнадзорные собаки и кошки, что о них нужно заботиться, и если животные содержатся в приютах, то попросить родителей купить корм для них; Из приюта тоже можно взять животное себе домой, совершенно бесплатно, как сделали это родители Алисы и Маши.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Просматривая презентацию, дети познакомились с правилами ухода за животными, научились ответственно относиться к своим питомцам. Узнали, как вести себя при встрече с собакой; что делать если животное укусило. </a:t>
            </a:r>
            <a:r>
              <a:rPr lang="ru-RU" sz="2000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  ребята пообещали быть добрыми и заботливыми в отношении к животным, не проходить мимо, если нужна помощь</a:t>
            </a:r>
            <a:br>
              <a:rPr lang="ru-RU" sz="2000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5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5C188DC-AFA2-43CA-A287-FB386E345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8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215328-CDFC-4556-B733-35947F55F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2" y="2030625"/>
            <a:ext cx="4032354" cy="21722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03A0D8-ECE0-44A9-8193-52C320506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69" y="1690688"/>
            <a:ext cx="3751772" cy="2574931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BF4123F-1F7F-42A3-8853-4B0A309E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Составление рассказа из опыта «Наши питомцы»</a:t>
            </a:r>
            <a:b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11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1800" b="0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Ребята с удовольствием рассказывали о своих любимцах: как их зовут, как они появились в их семье,  во что они любят играть, чем питаются, кто и как за ними ухаживает, многие оформили  результаты исследования в виде мини –книжек;</a:t>
            </a:r>
            <a:br>
              <a:rPr lang="ru-RU" sz="18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</a:rPr>
              <a:t>Алина и Маша взяли животных из приюта.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1878CA-D6C8-451F-A7EB-7F85E730E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66" y="4396424"/>
            <a:ext cx="3589091" cy="19540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4E9874-4CDC-4B66-8EB3-E3770FF45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23" y="4396424"/>
            <a:ext cx="3455705" cy="19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175EB90-1DA0-4CA0-8EF7-9FB000EA0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F6B103-6EB2-445E-AAF7-7D857BECE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1" y="1658923"/>
            <a:ext cx="5833912" cy="35401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E89E0E-083E-43E3-96BD-B60B98E64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71" y="1862356"/>
            <a:ext cx="3447582" cy="3263317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30DCBEC-CF84-4546-A90B-83275AAC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               Д/и «Накорми животное»</a:t>
            </a:r>
            <a:b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1050" b="0" i="0" u="sng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u="sng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Цель игры</a:t>
            </a:r>
            <a:r>
              <a:rPr lang="ru-RU" sz="1800" b="0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: закрепление представления о том, чем питаются 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знакомые четвероногие друзья</a:t>
            </a:r>
            <a:r>
              <a:rPr lang="ru-RU" sz="1800" b="0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.</a:t>
            </a:r>
            <a:endParaRPr lang="ru-RU" sz="1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6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BE5039E-E0D1-41AD-848A-0DFACC456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3E301303-512B-49AA-805B-DC9D4E2E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Дети нарисовали своих любимых питомцев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7FA2EB-1287-4178-8EE9-E1B5FE1FD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98" y="1690688"/>
            <a:ext cx="5989381" cy="471011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3898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7636589-5898-4BC9-88EC-D4C9F22DC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2D75B-1841-4F3E-B6B6-9E2464131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8" y="1986093"/>
            <a:ext cx="7050946" cy="382747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6F28B0-B815-4D03-99CB-D0E095AEA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86" y="1357532"/>
            <a:ext cx="3951214" cy="282918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569392-99C1-4F1F-BEB5-CAFC7F29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В конце занятия каждый ребенок получил листовку «Забери друга из приюта».</a:t>
            </a:r>
          </a:p>
        </p:txBody>
      </p:sp>
    </p:spTree>
    <p:extLst>
      <p:ext uri="{BB962C8B-B14F-4D97-AF65-F5344CB8AC3E}">
        <p14:creationId xmlns:p14="http://schemas.microsoft.com/office/powerpoint/2010/main" val="3523458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297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Monotype Corsiva</vt:lpstr>
      <vt:lpstr>Times New Roman</vt:lpstr>
      <vt:lpstr>Тема Office</vt:lpstr>
      <vt:lpstr>Урок доброты. «О братьях наших меньших. Собаки и кошки – друзья человека».  .   </vt:lpstr>
      <vt:lpstr> </vt:lpstr>
      <vt:lpstr>Составление рассказа из опыта «Наши питомцы»  Ребята с удовольствием рассказывали о своих любимцах: как их зовут, как они появились в их семье,  во что они любят играть, чем питаются, кто и как за ними ухаживает, многие оформили  результаты исследования в виде мини –книжек; Алина и Маша взяли животных из приюта.</vt:lpstr>
      <vt:lpstr>                                  Д/и «Накорми животное»  Цель игры: закрепление представления о том, чем питаются знакомые четвероногие друзья.</vt:lpstr>
      <vt:lpstr>Дети нарисовали своих любимых питомцев</vt:lpstr>
      <vt:lpstr>В конце занятия каждый ребенок получил листовку «Забери друга из приюта».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доброты. «О братьях наших меньших. Собаки и кошки – друзья человека».  .   </dc:title>
  <dc:creator>Admin</dc:creator>
  <cp:lastModifiedBy>Admin</cp:lastModifiedBy>
  <cp:revision>2</cp:revision>
  <dcterms:created xsi:type="dcterms:W3CDTF">2023-03-16T19:10:39Z</dcterms:created>
  <dcterms:modified xsi:type="dcterms:W3CDTF">2023-03-18T13:34:57Z</dcterms:modified>
</cp:coreProperties>
</file>